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3825" r:id="rId3"/>
    <p:sldId id="3826" r:id="rId5"/>
    <p:sldId id="3840" r:id="rId6"/>
    <p:sldId id="3827" r:id="rId7"/>
    <p:sldId id="3791" r:id="rId8"/>
    <p:sldId id="3828" r:id="rId9"/>
    <p:sldId id="3836" r:id="rId10"/>
    <p:sldId id="3835" r:id="rId11"/>
    <p:sldId id="3794" r:id="rId12"/>
    <p:sldId id="3831" r:id="rId13"/>
    <p:sldId id="3838" r:id="rId14"/>
    <p:sldId id="3837" r:id="rId15"/>
    <p:sldId id="3839" r:id="rId16"/>
    <p:sldId id="3832" r:id="rId17"/>
    <p:sldId id="3834" r:id="rId18"/>
  </p:sldIdLst>
  <p:sldSz cx="12192000" cy="6858000"/>
  <p:notesSz cx="6858000" cy="9144000"/>
  <p:custDataLst>
    <p:tags r:id="rId23"/>
  </p:custDataLst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6FF"/>
    <a:srgbClr val="002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5" autoAdjust="0"/>
  </p:normalViewPr>
  <p:slideViewPr>
    <p:cSldViewPr snapToGrid="0" showGuides="1">
      <p:cViewPr varScale="1">
        <p:scale>
          <a:sx n="101" d="100"/>
          <a:sy n="101" d="100"/>
        </p:scale>
        <p:origin x="114" y="59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35D43-B27B-466F-B9D6-D943B2BAF90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B2E2B-B9C6-4764-8408-7AA372C2A1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4A619A-2DB5-4594-A8DA-8CD7ACB1C875}" type="datetime1">
              <a:rPr lang="zh-CN" altLang="en-US" noProof="0" smtClean="0"/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3" name="内容占位符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0" name="椭圆形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椭圆形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zh-CN" altLang="en-US" noProof="0"/>
              <a:t>演示文稿标题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02FA7"/>
            </a:gs>
            <a:gs pos="25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github.com/bigwhites/cpp-qt-manageSyste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39916" y="3252536"/>
            <a:ext cx="7146116" cy="170078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solidFill>
                  <a:srgbClr val="FFFFFF"/>
                </a:solidFill>
              </a:rPr>
              <a:t> 面向对象课程设计</a:t>
            </a:r>
            <a:r>
              <a:rPr lang="en-US" altLang="zh-CN" sz="4800" dirty="0">
                <a:solidFill>
                  <a:srgbClr val="FFFFFF"/>
                </a:solidFill>
              </a:rPr>
              <a:t>——</a:t>
            </a:r>
            <a:br>
              <a:rPr lang="en-US" altLang="zh-CN" sz="4800" dirty="0">
                <a:solidFill>
                  <a:srgbClr val="FFFFFF"/>
                </a:solidFill>
              </a:rPr>
            </a:br>
            <a:r>
              <a:rPr lang="en-US" altLang="zh-CN" sz="4800" dirty="0">
                <a:solidFill>
                  <a:srgbClr val="FFFFFF"/>
                </a:solidFill>
              </a:rPr>
              <a:t>		    </a:t>
            </a:r>
            <a:r>
              <a:rPr lang="zh-CN" altLang="en-US" sz="4800" dirty="0">
                <a:solidFill>
                  <a:srgbClr val="FFFFFF"/>
                </a:solidFill>
              </a:rPr>
              <a:t>超市商品管理系统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69704" y="5221224"/>
            <a:ext cx="3416327" cy="996696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答辩人：刘家麒</a:t>
            </a:r>
            <a:endParaRPr lang="en-US" altLang="zh-CN" dirty="0">
              <a:solidFill>
                <a:srgbClr val="FFFFFF"/>
              </a:solidFill>
            </a:endParaRPr>
          </a:p>
          <a:p>
            <a:pPr rtl="0"/>
            <a:r>
              <a:rPr lang="zh-CN" altLang="en-US" dirty="0">
                <a:solidFill>
                  <a:srgbClr val="FFFFFF"/>
                </a:solidFill>
              </a:rPr>
              <a:t>小组成员：刘家麒 赵鹿均</a:t>
            </a:r>
            <a:endParaRPr lang="en-US" altLang="zh-CN" dirty="0">
              <a:solidFill>
                <a:srgbClr val="FFFFFF"/>
              </a:solidFill>
            </a:endParaRPr>
          </a:p>
          <a:p>
            <a:pPr rtl="0"/>
            <a:endParaRPr lang="zh-CN" altLang="en-US" dirty="0">
              <a:solidFill>
                <a:srgbClr val="FFFFFF"/>
              </a:solidFill>
            </a:endParaRPr>
          </a:p>
          <a:p>
            <a:pPr rtl="0"/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75" y="136525"/>
            <a:ext cx="3783851" cy="68031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数据保存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硬盘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  <a:endParaRPr lang="en-US" altLang="zh-CN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4275" y="953360"/>
            <a:ext cx="3679371" cy="2003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登录密码：</a:t>
            </a:r>
            <a:r>
              <a:rPr lang="en-US" altLang="zh-CN" sz="1600" dirty="0">
                <a:solidFill>
                  <a:schemeClr val="bg1"/>
                </a:solidFill>
              </a:rPr>
              <a:t>password.pwd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商品信息：</a:t>
            </a:r>
            <a:r>
              <a:rPr lang="en-US" altLang="zh-CN" sz="1600" dirty="0">
                <a:solidFill>
                  <a:schemeClr val="bg1"/>
                </a:solidFill>
              </a:rPr>
              <a:t>food.txt      beverage.txt          cosmetic.txt                daily.txt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交易记录信息： </a:t>
            </a:r>
            <a:r>
              <a:rPr lang="en-US" altLang="zh-CN" sz="1600" dirty="0">
                <a:solidFill>
                  <a:schemeClr val="bg1"/>
                </a:solidFill>
              </a:rPr>
              <a:t>tradeRecord.txt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75" y="2340531"/>
            <a:ext cx="4511177" cy="19306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63" y="72110"/>
            <a:ext cx="1657350" cy="65452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" y="4366348"/>
            <a:ext cx="4670058" cy="24916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b="2452"/>
          <a:stretch>
            <a:fillRect/>
          </a:stretch>
        </p:blipFill>
        <p:spPr>
          <a:xfrm>
            <a:off x="6888343" y="-1"/>
            <a:ext cx="5303657" cy="69141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>
                <a:solidFill>
                  <a:srgbClr val="FFFFFF"/>
                </a:solidFill>
              </a:rPr>
              <a:t>具体分工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rgbClr val="002FA7"/>
            </a:gs>
            <a:gs pos="20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799" y="216320"/>
            <a:ext cx="3499601" cy="757822"/>
          </a:xfrm>
        </p:spPr>
        <p:txBody>
          <a:bodyPr rtlCol="0"/>
          <a:lstStyle/>
          <a:p>
            <a:pPr rtl="0"/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具体分工</a:t>
            </a:r>
            <a:endParaRPr lang="zh-CN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0083" y="974142"/>
            <a:ext cx="5157787" cy="823912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刘家麒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78315" y="1847850"/>
            <a:ext cx="5157787" cy="368458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进行类的层次结构设计和接口的设计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系统逻辑及流程的设计与实现</a:t>
            </a:r>
            <a:endParaRPr lang="zh-CN" altLang="en-US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图形界面的设计与美化。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课设报告的撰写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的制作与</a:t>
            </a:r>
            <a:r>
              <a:rPr lang="zh-CN" altLang="en-US" dirty="0">
                <a:solidFill>
                  <a:schemeClr val="bg1"/>
                </a:solidFill>
              </a:rPr>
              <a:t>答辩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6000" y="1023938"/>
            <a:ext cx="5183188" cy="823912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赵鹿均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0" y="1847850"/>
            <a:ext cx="5183188" cy="368458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根据类的结构层次设计和接口完成各类的实现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资料的查找与总结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完成程序流程图、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en-US" dirty="0">
                <a:solidFill>
                  <a:schemeClr val="bg1"/>
                </a:solidFill>
              </a:rPr>
              <a:t>类图的作图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系统的调试与问题修复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课设</a:t>
            </a:r>
            <a:r>
              <a:rPr lang="zh-CN" altLang="en-US" sz="2400" dirty="0">
                <a:solidFill>
                  <a:schemeClr val="bg1"/>
                </a:solidFill>
              </a:rPr>
              <a:t>报告的撰写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>
                <a:solidFill>
                  <a:srgbClr val="FFFFFF"/>
                </a:solidFill>
              </a:rPr>
              <a:t>总结展望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002FA7"/>
            </a:gs>
            <a:gs pos="8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1325" y="1092869"/>
            <a:ext cx="3425775" cy="823912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类的设计具合理、有层次性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5260" y="2012950"/>
            <a:ext cx="3291840" cy="3684588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使用类的继承特性，通过抽象基类和虚函数等设计提高代码的复用性、可扩展性。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通过使用静态成员变量实现数据在所有对象间共享。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类的封装性好，只对外提供必要接口，数据成员设为保护权限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50080" y="1092869"/>
            <a:ext cx="3291840" cy="823912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Qt</a:t>
            </a:r>
            <a:r>
              <a:rPr lang="zh-CN" altLang="en-US" dirty="0">
                <a:solidFill>
                  <a:schemeClr val="bg1"/>
                </a:solidFill>
              </a:rPr>
              <a:t>框架开发 使用较多现代</a:t>
            </a:r>
            <a:r>
              <a:rPr lang="en-US" altLang="zh-CN" dirty="0">
                <a:solidFill>
                  <a:schemeClr val="bg1"/>
                </a:solidFill>
              </a:rPr>
              <a:t>C++</a:t>
            </a:r>
            <a:r>
              <a:rPr lang="zh-CN" altLang="en-US" dirty="0">
                <a:solidFill>
                  <a:schemeClr val="bg1"/>
                </a:solidFill>
              </a:rPr>
              <a:t>特性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431070" y="1997410"/>
            <a:ext cx="3291840" cy="3684588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</a:rPr>
              <a:t>Qt</a:t>
            </a:r>
            <a:r>
              <a:rPr lang="zh-CN" altLang="en-US" sz="2000" dirty="0">
                <a:solidFill>
                  <a:schemeClr val="bg1"/>
                </a:solidFill>
              </a:rPr>
              <a:t>框架开发，有图形界面，交互便捷直观。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QSS</a:t>
            </a:r>
            <a:r>
              <a:rPr lang="zh-CN" altLang="en-US" dirty="0">
                <a:solidFill>
                  <a:schemeClr val="bg1"/>
                </a:solidFill>
              </a:rPr>
              <a:t>美化，界面美观。</a:t>
            </a:r>
            <a:endParaRPr lang="en-US" altLang="zh-CN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使用了</a:t>
            </a:r>
            <a:r>
              <a:rPr lang="en-US" altLang="zh-CN" sz="2000" noProof="1">
                <a:solidFill>
                  <a:schemeClr val="bg1"/>
                </a:solidFill>
              </a:rPr>
              <a:t>QString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noProof="1">
                <a:solidFill>
                  <a:schemeClr val="bg1"/>
                </a:solidFill>
              </a:rPr>
              <a:t>QTimer</a:t>
            </a:r>
            <a:r>
              <a:rPr lang="zh-CN" altLang="en-US" sz="2000" dirty="0">
                <a:solidFill>
                  <a:schemeClr val="bg1"/>
                </a:solidFill>
              </a:rPr>
              <a:t>等</a:t>
            </a:r>
            <a:r>
              <a:rPr lang="en-US" altLang="zh-CN" sz="2000" dirty="0">
                <a:solidFill>
                  <a:schemeClr val="bg1"/>
                </a:solidFill>
              </a:rPr>
              <a:t>qt</a:t>
            </a:r>
            <a:r>
              <a:rPr lang="zh-CN" altLang="en-US" sz="2000" dirty="0">
                <a:solidFill>
                  <a:schemeClr val="bg1"/>
                </a:solidFill>
              </a:rPr>
              <a:t>框架中的类</a:t>
            </a:r>
            <a:r>
              <a:rPr lang="en-US" altLang="zh-CN" sz="2000" dirty="0">
                <a:solidFill>
                  <a:schemeClr val="bg1"/>
                </a:solidFill>
              </a:rPr>
              <a:t>,</a:t>
            </a:r>
            <a:r>
              <a:rPr lang="zh-CN" altLang="en-US" sz="2000" dirty="0">
                <a:solidFill>
                  <a:schemeClr val="bg1"/>
                </a:solidFill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</a:rPr>
              <a:t>Qt</a:t>
            </a:r>
            <a:r>
              <a:rPr lang="zh-CN" altLang="en-US" sz="2000" dirty="0">
                <a:solidFill>
                  <a:schemeClr val="bg1"/>
                </a:solidFill>
              </a:rPr>
              <a:t>的对象树机制进行内存管理。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运用结构化绑定、</a:t>
            </a:r>
            <a:r>
              <a:rPr lang="en-US" altLang="zh-CN" dirty="0">
                <a:solidFill>
                  <a:schemeClr val="bg1"/>
                </a:solidFill>
              </a:rPr>
              <a:t>RTTI</a:t>
            </a:r>
            <a:r>
              <a:rPr lang="zh-CN" altLang="en-US" dirty="0">
                <a:solidFill>
                  <a:schemeClr val="bg1"/>
                </a:solidFill>
              </a:rPr>
              <a:t>机制、</a:t>
            </a:r>
            <a:r>
              <a:rPr lang="en-US" altLang="zh-CN" dirty="0">
                <a:solidFill>
                  <a:schemeClr val="bg1"/>
                </a:solidFill>
              </a:rPr>
              <a:t>lambda</a:t>
            </a:r>
            <a:r>
              <a:rPr lang="zh-CN" altLang="en-US" dirty="0">
                <a:solidFill>
                  <a:schemeClr val="bg1"/>
                </a:solidFill>
              </a:rPr>
              <a:t>表达式、多返回值函数等现代</a:t>
            </a:r>
            <a:r>
              <a:rPr lang="en-US" altLang="zh-CN" dirty="0">
                <a:solidFill>
                  <a:schemeClr val="bg1"/>
                </a:solidFill>
              </a:rPr>
              <a:t>C++</a:t>
            </a:r>
            <a:r>
              <a:rPr lang="zh-CN" altLang="en-US" dirty="0">
                <a:solidFill>
                  <a:schemeClr val="bg1"/>
                </a:solidFill>
              </a:rPr>
              <a:t>特性。</a:t>
            </a:r>
            <a:r>
              <a:rPr lang="zh-CN" altLang="en-US" dirty="0">
                <a:solidFill>
                  <a:schemeClr val="bg1"/>
                </a:solidFill>
              </a:rPr>
              <a:t>广泛使用异常机制，提</a:t>
            </a:r>
            <a:r>
              <a:rPr lang="zh-CN" altLang="en-US" dirty="0">
                <a:solidFill>
                  <a:schemeClr val="bg1"/>
                </a:solidFill>
              </a:rPr>
              <a:t>高程序</a:t>
            </a:r>
            <a:r>
              <a:rPr lang="zh-CN" altLang="en-US" dirty="0">
                <a:solidFill>
                  <a:schemeClr val="bg1"/>
                </a:solidFill>
              </a:rPr>
              <a:t>稳定性。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8153400" y="1092869"/>
            <a:ext cx="3291840" cy="823912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能够实现运行时多态和避免大对象的拷贝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7976776" y="2080543"/>
            <a:ext cx="3291840" cy="3684588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使用基类指针维护派生类对象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使相同的商品只需实例化一个对象，便可在全程序中使用，拷贝时只需拷贝指针。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通过基类中实现的纯虚函数以及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RTTI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机制，可实现运行时多态。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00000"/>
              </a:lnSpc>
            </a:pP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3339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项目亮点  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02FA7"/>
            </a:gs>
            <a:gs pos="25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13" y="5671365"/>
            <a:ext cx="4709160" cy="1755648"/>
          </a:xfrm>
        </p:spPr>
        <p:txBody>
          <a:bodyPr rtlCol="0"/>
          <a:lstStyle/>
          <a:p>
            <a:r>
              <a:rPr lang="zh-CN" altLang="en-US" sz="2400" dirty="0">
                <a:solidFill>
                  <a:srgbClr val="002FA7"/>
                </a:solidFill>
              </a:rPr>
              <a:t>答辩小组：刘家麒  赵鹿均</a:t>
            </a:r>
            <a:endParaRPr lang="en-US" altLang="zh-CN" dirty="0">
              <a:solidFill>
                <a:srgbClr val="002FA7"/>
              </a:solidFill>
            </a:endParaRPr>
          </a:p>
          <a:p>
            <a:pPr rtl="0"/>
            <a:r>
              <a:rPr lang="zh-CN" altLang="en-US" dirty="0">
                <a:solidFill>
                  <a:srgbClr val="002FA7"/>
                </a:solidFill>
              </a:rPr>
              <a:t>答辩人   ：刘家麒</a:t>
            </a:r>
            <a:endParaRPr lang="en-US" altLang="zh-CN" dirty="0">
              <a:solidFill>
                <a:srgbClr val="002FA7"/>
              </a:solidFill>
            </a:endParaRPr>
          </a:p>
          <a:p>
            <a:pPr rtl="0"/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4802" y="1193673"/>
            <a:ext cx="5111496" cy="3931920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主题一   系统简介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主题二   具体实现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主题三   具体分工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主题四   总结展望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>
                <a:solidFill>
                  <a:srgbClr val="FFFFFF"/>
                </a:solidFill>
              </a:rPr>
              <a:t>系统简介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002FA7"/>
            </a:gs>
            <a:gs pos="34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658" y="1026761"/>
            <a:ext cx="4890758" cy="305745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sz="3300" b="1" dirty="0">
                <a:solidFill>
                  <a:schemeClr val="bg2"/>
                </a:solidFill>
              </a:rPr>
              <a:t>系统功能：</a:t>
            </a:r>
            <a:endParaRPr lang="en-US" altLang="zh-CN" sz="3300" b="1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用户登录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商品管理（增删查改）</a:t>
            </a:r>
            <a:endParaRPr lang="zh-CN" altLang="en-US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商品排序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商品统计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交易记录查询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交易退货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rtl="0"/>
            <a:r>
              <a:rPr lang="en-US" altLang="zh-CN" sz="2000" dirty="0">
                <a:solidFill>
                  <a:schemeClr val="bg2"/>
                </a:solidFill>
              </a:rPr>
              <a:t>	</a:t>
            </a:r>
            <a:r>
              <a:rPr lang="zh-CN" altLang="en-US" sz="2000" dirty="0">
                <a:solidFill>
                  <a:schemeClr val="bg2"/>
                </a:solidFill>
              </a:rPr>
              <a:t>商品、交易记录的保存和读取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999" y="202063"/>
            <a:ext cx="5935579" cy="2829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6107"/>
            <a:ext cx="6015342" cy="36009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5689" y="4602024"/>
            <a:ext cx="5137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开发环境：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creator 9.0.1(Community)</a:t>
            </a:r>
            <a:endParaRPr lang="en-US" altLang="zh-CN" dirty="0">
              <a:solidFill>
                <a:srgbClr val="334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编译环境：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MINGW GCC 11.2.0(</a:t>
            </a:r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C++20)</a:t>
            </a:r>
            <a:endParaRPr lang="en-US" altLang="zh-CN" dirty="0">
              <a:solidFill>
                <a:srgbClr val="334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开发框架：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6.4.1  </a:t>
            </a:r>
            <a:endParaRPr lang="en-US" altLang="zh-CN" dirty="0">
              <a:solidFill>
                <a:srgbClr val="334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版本控制：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endParaRPr lang="en-US" altLang="zh-CN" dirty="0">
              <a:solidFill>
                <a:srgbClr val="334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代码仓库：</a:t>
            </a:r>
            <a:r>
              <a:rPr lang="en-US" altLang="zh-CN" dirty="0">
                <a:solidFill>
                  <a:srgbClr val="3346FF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https://github.com/bigwhites/cpp-qt-manageSystem</a:t>
            </a:r>
            <a:endParaRPr lang="zh-CN" altLang="en-US" dirty="0">
              <a:solidFill>
                <a:srgbClr val="3346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" y="10343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系统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概述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  <a:endParaRPr lang="zh-CN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594" y="156215"/>
            <a:ext cx="1015663" cy="288797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运行演示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tes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1980" y="0"/>
            <a:ext cx="1032002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>
                <a:solidFill>
                  <a:srgbClr val="FFFFFF"/>
                </a:solidFill>
              </a:rPr>
              <a:t>具体实现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774" y="1029918"/>
            <a:ext cx="2266950" cy="48852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3" y="1035228"/>
            <a:ext cx="3940628" cy="2328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53" y="3607241"/>
            <a:ext cx="3940628" cy="230795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70" y="1029918"/>
            <a:ext cx="4210050" cy="23336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870" y="3568246"/>
            <a:ext cx="3140643" cy="2788104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167" y="0"/>
            <a:ext cx="2980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项目结构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6" name="图片 15" descr="图示, 示意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0"/>
            <a:ext cx="10753725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rot="16200000">
            <a:off x="-1506178" y="1618633"/>
            <a:ext cx="3877985" cy="4297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UML</a:t>
            </a:r>
            <a:r>
              <a:rPr lang="zh-CN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类图</a:t>
            </a:r>
            <a:endParaRPr lang="zh-CN" altLang="en-US" sz="4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6526"/>
            <a:ext cx="3882189" cy="681622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数据保存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内存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9" y="3254411"/>
            <a:ext cx="5406189" cy="11226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15" y="2107221"/>
            <a:ext cx="3772903" cy="104356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464969" y="391056"/>
            <a:ext cx="5406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>
                <a:solidFill>
                  <a:schemeClr val="bg1"/>
                </a:solidFill>
              </a:rPr>
              <a:t>内存的管理：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RAII+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引用计数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Manager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是商品对象资源的拥有者，其余拥有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Commodity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的指针只能访问数据无需对内存进行管理。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1" y="4584344"/>
            <a:ext cx="3885197" cy="106489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917" y="2161553"/>
            <a:ext cx="4289988" cy="388683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25329" y="1137684"/>
            <a:ext cx="490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商品对象的创建：通过</a:t>
            </a:r>
            <a:r>
              <a:rPr lang="en-US" altLang="zh-CN">
                <a:solidFill>
                  <a:schemeClr val="bg1"/>
                </a:solidFill>
              </a:rPr>
              <a:t>new</a:t>
            </a:r>
            <a:r>
              <a:rPr lang="zh-CN" altLang="en-US">
                <a:solidFill>
                  <a:schemeClr val="bg1"/>
                </a:solidFill>
              </a:rPr>
              <a:t>运算符在堆区创建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通过基类指针</a:t>
            </a:r>
            <a:r>
              <a:rPr lang="en-US" altLang="zh-CN">
                <a:solidFill>
                  <a:schemeClr val="bg1"/>
                </a:solidFill>
              </a:rPr>
              <a:t>Commodity*</a:t>
            </a:r>
            <a:r>
              <a:rPr lang="zh-CN" altLang="en-US">
                <a:solidFill>
                  <a:schemeClr val="bg1"/>
                </a:solidFill>
              </a:rPr>
              <a:t>维护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896*5170*460*460"/>
</p:tagLst>
</file>

<file path=ppt/tags/tag2.xml><?xml version="1.0" encoding="utf-8"?>
<p:tagLst xmlns:p="http://schemas.openxmlformats.org/presentationml/2006/main">
  <p:tag name="KSO_WPP_MARK_KEY" val="b3abd7d7-f4c8-45d2-9453-63d0d580bcf3"/>
  <p:tag name="COMMONDATA" val="eyJoZGlkIjoiYWU2MjRkODgzYzAzZmU4YmIyZTVmOTA2ODlmMmZkNTAifQ=="/>
</p:tagLst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{553760F7-8CE5-4C55-9BDF-BCAFEF215CDE}tf78504181_win32</Template>
  <TotalTime>0</TotalTime>
  <Words>1096</Words>
  <Application>WPS 演示</Application>
  <PresentationFormat>宽屏</PresentationFormat>
  <Paragraphs>130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Microsoft YaHei UI</vt:lpstr>
      <vt:lpstr>楷体</vt:lpstr>
      <vt:lpstr>微软雅黑</vt:lpstr>
      <vt:lpstr>Arial Unicode MS</vt:lpstr>
      <vt:lpstr>Avenir Next LT Pro</vt:lpstr>
      <vt:lpstr>Segoe Print</vt:lpstr>
      <vt:lpstr>ShapesVTI</vt:lpstr>
      <vt:lpstr> 面向对象课程设计—— 		    超市商品管理系统</vt:lpstr>
      <vt:lpstr>主题</vt:lpstr>
      <vt:lpstr>主题一</vt:lpstr>
      <vt:lpstr>PowerPoint 演示文稿</vt:lpstr>
      <vt:lpstr>PowerPoint 演示文稿</vt:lpstr>
      <vt:lpstr>主题二</vt:lpstr>
      <vt:lpstr>PowerPoint 演示文稿</vt:lpstr>
      <vt:lpstr>PowerPoint 演示文稿</vt:lpstr>
      <vt:lpstr>数据保存(内存)</vt:lpstr>
      <vt:lpstr>数据保存(硬盘)</vt:lpstr>
      <vt:lpstr>主题三</vt:lpstr>
      <vt:lpstr>具体分工</vt:lpstr>
      <vt:lpstr>主题四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面向对象课程设计——       超市商品管理系统</dc:title>
  <dc:creator>mx3552</dc:creator>
  <cp:lastModifiedBy>557</cp:lastModifiedBy>
  <cp:revision>21</cp:revision>
  <dcterms:created xsi:type="dcterms:W3CDTF">2022-12-31T10:51:00Z</dcterms:created>
  <dcterms:modified xsi:type="dcterms:W3CDTF">2023-01-02T04:19:04Z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549B42587B04408393175A37AE40AF2C</vt:lpwstr>
  </property>
  <property fmtid="{D5CDD505-2E9C-101B-9397-08002B2CF9AE}" pid="4" name="KSOProductBuildVer">
    <vt:lpwstr>2052-11.1.0.13703</vt:lpwstr>
  </property>
</Properties>
</file>